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0" r:id="rId6"/>
    <p:sldId id="262" r:id="rId7"/>
    <p:sldId id="266" r:id="rId8"/>
    <p:sldId id="267" r:id="rId9"/>
    <p:sldId id="263" r:id="rId10"/>
    <p:sldId id="264" r:id="rId11"/>
    <p:sldId id="265" r:id="rId12"/>
    <p:sldId id="25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233C-C5B0-4527-85B5-6425F9F53E72}" type="datetimeFigureOut">
              <a:rPr lang="en-US" smtClean="0"/>
              <a:pPr/>
              <a:t>5/16/2008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5369B-8948-4BC2-BE08-A9E4E2393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233C-C5B0-4527-85B5-6425F9F53E72}" type="datetimeFigureOut">
              <a:rPr lang="en-US" smtClean="0"/>
              <a:pPr/>
              <a:t>5/16/2008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5369B-8948-4BC2-BE08-A9E4E2393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233C-C5B0-4527-85B5-6425F9F53E72}" type="datetimeFigureOut">
              <a:rPr lang="en-US" smtClean="0"/>
              <a:pPr/>
              <a:t>5/16/2008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5369B-8948-4BC2-BE08-A9E4E2393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233C-C5B0-4527-85B5-6425F9F53E72}" type="datetimeFigureOut">
              <a:rPr lang="en-US" smtClean="0"/>
              <a:pPr/>
              <a:t>5/16/2008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5369B-8948-4BC2-BE08-A9E4E2393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233C-C5B0-4527-85B5-6425F9F53E72}" type="datetimeFigureOut">
              <a:rPr lang="en-US" smtClean="0"/>
              <a:pPr/>
              <a:t>5/16/2008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5369B-8948-4BC2-BE08-A9E4E2393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233C-C5B0-4527-85B5-6425F9F53E72}" type="datetimeFigureOut">
              <a:rPr lang="en-US" smtClean="0"/>
              <a:pPr/>
              <a:t>5/16/2008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5369B-8948-4BC2-BE08-A9E4E2393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233C-C5B0-4527-85B5-6425F9F53E72}" type="datetimeFigureOut">
              <a:rPr lang="en-US" smtClean="0"/>
              <a:pPr/>
              <a:t>5/16/2008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5369B-8948-4BC2-BE08-A9E4E2393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233C-C5B0-4527-85B5-6425F9F53E72}" type="datetimeFigureOut">
              <a:rPr lang="en-US" smtClean="0"/>
              <a:pPr/>
              <a:t>5/16/2008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5369B-8948-4BC2-BE08-A9E4E2393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233C-C5B0-4527-85B5-6425F9F53E72}" type="datetimeFigureOut">
              <a:rPr lang="en-US" smtClean="0"/>
              <a:pPr/>
              <a:t>5/16/2008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5369B-8948-4BC2-BE08-A9E4E2393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233C-C5B0-4527-85B5-6425F9F53E72}" type="datetimeFigureOut">
              <a:rPr lang="en-US" smtClean="0"/>
              <a:pPr/>
              <a:t>5/16/2008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5369B-8948-4BC2-BE08-A9E4E2393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233C-C5B0-4527-85B5-6425F9F53E72}" type="datetimeFigureOut">
              <a:rPr lang="en-US" smtClean="0"/>
              <a:pPr/>
              <a:t>5/16/2008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5369B-8948-4BC2-BE08-A9E4E2393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4233C-C5B0-4527-85B5-6425F9F53E72}" type="datetimeFigureOut">
              <a:rPr lang="en-US" smtClean="0"/>
              <a:pPr/>
              <a:t>5/16/2008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5369B-8948-4BC2-BE08-A9E4E2393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KEITH%20SCHLOTTMAN\My%20Documents\TenTen2008Speech\72-CarlySimon_Anticipation.wav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KEITH%20SCHLOTTMAN\My%20Documents\TenTen2008Speech\Psk31Bpsk.wav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KEITH%20SCHLOTTMAN\My%20Documents\TenTen2008Speech\rtty_test-2.wav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WaveGen\CQ10_001.wav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10686">
            <a:off x="802703" y="212620"/>
            <a:ext cx="7772400" cy="1693052"/>
          </a:xfrm>
        </p:spPr>
        <p:txBody>
          <a:bodyPr>
            <a:normAutofit/>
          </a:bodyPr>
          <a:lstStyle/>
          <a:p>
            <a:r>
              <a:rPr lang="en-US" sz="8800" dirty="0" smtClean="0">
                <a:latin typeface="Eras Demi ITC" pitchFamily="34" charset="0"/>
              </a:rPr>
              <a:t>A PERFECT 10</a:t>
            </a:r>
            <a:endParaRPr lang="en-US" sz="8800" dirty="0">
              <a:latin typeface="Eras Demi ITC" pitchFamily="34" charset="0"/>
            </a:endParaRPr>
          </a:p>
        </p:txBody>
      </p:sp>
      <p:pic>
        <p:nvPicPr>
          <p:cNvPr id="4" name="Picture 3" descr="DWTS_Judges_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828800"/>
            <a:ext cx="5550609" cy="3124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0" y="5257800"/>
            <a:ext cx="647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Ten Meters is ALIVE AND WELL</a:t>
            </a:r>
          </a:p>
          <a:p>
            <a:pPr algn="ctr"/>
            <a:r>
              <a:rPr lang="en-US" sz="2400" dirty="0" smtClean="0"/>
              <a:t>in the bottom of the sunspot cycle!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64008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Presented at the 2008 Dayton </a:t>
            </a:r>
            <a:r>
              <a:rPr lang="en-US" i="1" dirty="0" err="1" smtClean="0"/>
              <a:t>Hamvention</a:t>
            </a:r>
            <a:r>
              <a:rPr lang="en-US" i="1" dirty="0" smtClean="0"/>
              <a:t> by Keith Schlottman, KR7RK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6096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10-10 International 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r>
              <a:rPr lang="en-US" dirty="0" smtClean="0"/>
              <a:t>Ten- Ten is </a:t>
            </a:r>
            <a:r>
              <a:rPr lang="en-US" i="1" dirty="0" smtClean="0"/>
              <a:t>very</a:t>
            </a:r>
            <a:r>
              <a:rPr lang="en-US" dirty="0" smtClean="0"/>
              <a:t> close to the 75,000</a:t>
            </a:r>
            <a:r>
              <a:rPr lang="en-US" baseline="30000" dirty="0" smtClean="0"/>
              <a:t>th</a:t>
            </a:r>
            <a:r>
              <a:rPr lang="en-US" dirty="0" smtClean="0"/>
              <a:t> member!</a:t>
            </a:r>
          </a:p>
          <a:p>
            <a:r>
              <a:rPr lang="en-US" dirty="0" smtClean="0"/>
              <a:t>We continue to welcome new members every month.</a:t>
            </a:r>
          </a:p>
          <a:p>
            <a:r>
              <a:rPr lang="en-US" dirty="0" smtClean="0"/>
              <a:t>Ten-Ten QSO Parties are very popular 10 meter events.</a:t>
            </a:r>
          </a:p>
          <a:p>
            <a:r>
              <a:rPr lang="en-US" dirty="0" smtClean="0"/>
              <a:t>Look for increased Ten-Ten presence at </a:t>
            </a:r>
            <a:r>
              <a:rPr lang="en-US" dirty="0" err="1" smtClean="0"/>
              <a:t>hamfests</a:t>
            </a:r>
            <a:r>
              <a:rPr lang="en-US" dirty="0" smtClean="0"/>
              <a:t> and conventions.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1010an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</p:spPr>
      </p:pic>
      <p:pic>
        <p:nvPicPr>
          <p:cNvPr id="5" name="Picture 4" descr="1010an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5943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10 Meter Events for 2008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June 7-8:  Open Season PSK31 Contest</a:t>
            </a:r>
          </a:p>
          <a:p>
            <a:r>
              <a:rPr lang="en-US" dirty="0" smtClean="0"/>
              <a:t>August 2-3:  10-10 Summer Phone Party (SSB)</a:t>
            </a:r>
          </a:p>
          <a:p>
            <a:r>
              <a:rPr lang="en-US" dirty="0" smtClean="0"/>
              <a:t>October 10:  11</a:t>
            </a:r>
            <a:r>
              <a:rPr lang="en-US" baseline="30000" dirty="0" smtClean="0"/>
              <a:t>th</a:t>
            </a:r>
            <a:r>
              <a:rPr lang="en-US" dirty="0" smtClean="0"/>
              <a:t> Annual 10-10 Day Sprint</a:t>
            </a:r>
          </a:p>
          <a:p>
            <a:r>
              <a:rPr lang="en-US" dirty="0" smtClean="0"/>
              <a:t>October 25-26:  10-10 Fall CW &amp; Digital Parties</a:t>
            </a:r>
          </a:p>
          <a:p>
            <a:r>
              <a:rPr lang="en-US" dirty="0" smtClean="0"/>
              <a:t>November 22-23:  10-10 W6OI Special Event</a:t>
            </a:r>
          </a:p>
          <a:p>
            <a:r>
              <a:rPr lang="en-US" dirty="0" smtClean="0"/>
              <a:t>December 13-14:  ARRL 10 Meter Contest</a:t>
            </a:r>
          </a:p>
          <a:p>
            <a:r>
              <a:rPr lang="en-US" dirty="0" smtClean="0"/>
              <a:t>Ongoing:  10-10 Work the Volunteers Contest</a:t>
            </a:r>
          </a:p>
          <a:p>
            <a:r>
              <a:rPr lang="en-US" dirty="0" smtClean="0"/>
              <a:t>Ongoing:  10-10 Anniversary Event</a:t>
            </a:r>
          </a:p>
          <a:p>
            <a:r>
              <a:rPr lang="en-US" dirty="0" smtClean="0"/>
              <a:t>Plus many more multi-band events – there is a contest or special event every weekend!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ul_revere_ride copy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4347148" cy="4419601"/>
          </a:xfrm>
          <a:prstGeom prst="rect">
            <a:avLst/>
          </a:prstGeom>
        </p:spPr>
      </p:pic>
      <p:pic>
        <p:nvPicPr>
          <p:cNvPr id="5" name="Picture 4" descr="gong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400" y="2057400"/>
            <a:ext cx="4800600" cy="4800600"/>
          </a:xfrm>
          <a:prstGeom prst="rect">
            <a:avLst/>
          </a:prstGeom>
        </p:spPr>
      </p:pic>
      <p:pic>
        <p:nvPicPr>
          <p:cNvPr id="6" name="72-CarlySimon_Anticipatio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57200" y="6172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249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16162"/>
          </a:xfrm>
        </p:spPr>
        <p:txBody>
          <a:bodyPr>
            <a:normAutofit/>
          </a:bodyPr>
          <a:lstStyle/>
          <a:p>
            <a:r>
              <a:rPr lang="en-US" dirty="0" smtClean="0"/>
              <a:t>“</a:t>
            </a:r>
            <a:r>
              <a:rPr lang="en-US" dirty="0" smtClean="0">
                <a:solidFill>
                  <a:srgbClr val="FF0000"/>
                </a:solidFill>
              </a:rPr>
              <a:t>The rumors of my demise have been greatly exaggerated</a:t>
            </a:r>
            <a:r>
              <a:rPr lang="en-US" dirty="0" smtClean="0"/>
              <a:t>”</a:t>
            </a:r>
            <a:br>
              <a:rPr lang="en-US" dirty="0" smtClean="0"/>
            </a:br>
            <a:r>
              <a:rPr lang="en-US" dirty="0" smtClean="0"/>
              <a:t>- 28 megacycles</a:t>
            </a:r>
            <a:r>
              <a:rPr lang="en-US" sz="2200" dirty="0" smtClean="0"/>
              <a:t> </a:t>
            </a:r>
            <a:r>
              <a:rPr lang="en-US" sz="1400" dirty="0" smtClean="0"/>
              <a:t>(paraphrasing Mark Twain)</a:t>
            </a:r>
            <a:endParaRPr lang="en-US" sz="1400" dirty="0"/>
          </a:p>
        </p:txBody>
      </p:sp>
      <p:pic>
        <p:nvPicPr>
          <p:cNvPr id="4" name="Picture 3" descr="10Dead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3429000"/>
            <a:ext cx="3429000" cy="3429000"/>
          </a:xfrm>
          <a:prstGeom prst="rect">
            <a:avLst/>
          </a:prstGeom>
        </p:spPr>
      </p:pic>
      <p:pic>
        <p:nvPicPr>
          <p:cNvPr id="5" name="Picture 4" descr="sin_mov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2514600"/>
            <a:ext cx="9143999" cy="1181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933700" y="2933700"/>
            <a:ext cx="6858000" cy="9906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sz="5400" smtClean="0"/>
              <a:t>Contest Results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304800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Nothing warms up the ionosphere like a good contest!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1524000"/>
            <a:ext cx="7848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i="1" dirty="0" smtClean="0"/>
              <a:t> 10-10 Winter 2008 Phone QSO Party</a:t>
            </a:r>
            <a:r>
              <a:rPr lang="en-US" dirty="0" smtClean="0"/>
              <a:t> – top 10 stations logged </a:t>
            </a:r>
            <a:r>
              <a:rPr lang="en-US" b="1" dirty="0" smtClean="0"/>
              <a:t>2,246</a:t>
            </a:r>
            <a:r>
              <a:rPr lang="en-US" dirty="0" smtClean="0"/>
              <a:t> contacts</a:t>
            </a:r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i="1" dirty="0" smtClean="0"/>
              <a:t> 10-10 Summer 2007 Phone QSO Party</a:t>
            </a:r>
            <a:r>
              <a:rPr lang="en-US" dirty="0" smtClean="0"/>
              <a:t> – top 10 stations logged </a:t>
            </a:r>
            <a:r>
              <a:rPr lang="en-US" b="1" dirty="0" smtClean="0"/>
              <a:t>4,080</a:t>
            </a:r>
            <a:r>
              <a:rPr lang="en-US" dirty="0" smtClean="0"/>
              <a:t> contacts</a:t>
            </a:r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i="1" dirty="0" smtClean="0"/>
              <a:t> 2007 CQ WPX SSB Contest</a:t>
            </a:r>
            <a:r>
              <a:rPr lang="en-US" dirty="0" smtClean="0"/>
              <a:t> – Single Band 10 meter winner had </a:t>
            </a:r>
            <a:r>
              <a:rPr lang="en-US" b="1" dirty="0" smtClean="0"/>
              <a:t>1,312</a:t>
            </a:r>
            <a:r>
              <a:rPr lang="en-US" dirty="0" smtClean="0"/>
              <a:t> contacts</a:t>
            </a:r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i="1" dirty="0" smtClean="0"/>
              <a:t> 2007 CQ WPX CW Contest</a:t>
            </a:r>
            <a:r>
              <a:rPr lang="en-US" dirty="0" smtClean="0"/>
              <a:t> – Single Band 10 meter winner had </a:t>
            </a:r>
            <a:r>
              <a:rPr lang="en-US" b="1" dirty="0" smtClean="0"/>
              <a:t>1,270</a:t>
            </a:r>
            <a:r>
              <a:rPr lang="en-US" dirty="0" smtClean="0"/>
              <a:t> contacts</a:t>
            </a:r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i="1" dirty="0" smtClean="0"/>
              <a:t> 2007 ARRL 10 Meter Contest </a:t>
            </a:r>
            <a:r>
              <a:rPr lang="en-US" dirty="0" smtClean="0"/>
              <a:t>– </a:t>
            </a:r>
            <a:r>
              <a:rPr lang="en-US" b="1" dirty="0" smtClean="0"/>
              <a:t>1,476</a:t>
            </a:r>
            <a:r>
              <a:rPr lang="en-US" dirty="0" smtClean="0"/>
              <a:t> logs received per ARRL website</a:t>
            </a:r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i="1" dirty="0" smtClean="0"/>
              <a:t> 2007 ARRL Int’l DX SSB Contest</a:t>
            </a:r>
            <a:r>
              <a:rPr lang="en-US" dirty="0" smtClean="0"/>
              <a:t> – Single Band 10m winner had </a:t>
            </a:r>
            <a:r>
              <a:rPr lang="en-US" b="1" dirty="0" smtClean="0"/>
              <a:t>976</a:t>
            </a:r>
            <a:r>
              <a:rPr lang="en-US" dirty="0" smtClean="0"/>
              <a:t> contacts</a:t>
            </a:r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i="1" dirty="0" smtClean="0"/>
              <a:t> 2007 ARRL Int’l DX CW Contest</a:t>
            </a:r>
            <a:r>
              <a:rPr lang="en-US" dirty="0" smtClean="0"/>
              <a:t> – </a:t>
            </a:r>
            <a:r>
              <a:rPr lang="en-US" b="1" dirty="0" smtClean="0"/>
              <a:t>12,418</a:t>
            </a:r>
            <a:r>
              <a:rPr lang="en-US" dirty="0" smtClean="0"/>
              <a:t> total 10m contacts were made</a:t>
            </a:r>
            <a:endParaRPr lang="en-US" dirty="0"/>
          </a:p>
        </p:txBody>
      </p:sp>
      <p:pic>
        <p:nvPicPr>
          <p:cNvPr id="6" name="BonnieRaitt_LetsGiveThemSomethingToTalkAbout.wav">
            <a:hlinkClick r:id="" action="ppaction://media"/>
          </p:cNvPr>
          <p:cNvPicPr>
            <a:picLocks noRot="1" noChangeAspect="1"/>
          </p:cNvPicPr>
          <p:nvPr>
            <a:wavAudioFile r:embed="rId1" name="BonnieRaitt_LetsGiveThemSomethingToTalkAbout.wav"/>
          </p:nvPr>
        </p:nvPicPr>
        <p:blipFill>
          <a:blip r:embed="rId3"/>
          <a:stretch>
            <a:fillRect/>
          </a:stretch>
        </p:blipFill>
        <p:spPr>
          <a:xfrm>
            <a:off x="381000" y="6172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299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 animBg="1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7000"/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Yes, DX is Possible!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09800" y="1676400"/>
            <a:ext cx="5029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of propagation tools can be helpful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DX Clusters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Propnet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PSK Reporter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Greyline</a:t>
            </a:r>
            <a:r>
              <a:rPr lang="en-US" dirty="0" smtClean="0"/>
              <a:t> Maps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Propagation prediction software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Magazine forecasts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Beacons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4876800"/>
            <a:ext cx="8305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rgbClr val="FF0000"/>
                </a:solidFill>
              </a:rPr>
              <a:t>Know the band – be prepared for seasonal changes in propagation patterns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3009900" y="3009900"/>
            <a:ext cx="6858000" cy="8382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dirty="0" err="1" smtClean="0"/>
              <a:t>Dxpeditions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1"/>
            <a:ext cx="7696200" cy="685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VP6DX………Feb 2008……………….8,791 QSO’s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066800" y="2133600"/>
            <a:ext cx="777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90600" y="5715000"/>
            <a:ext cx="777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990600" y="3276600"/>
            <a:ext cx="777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90600" y="4572000"/>
            <a:ext cx="777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43000" y="381000"/>
            <a:ext cx="662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Want 10 meter activity?  Just go on a </a:t>
            </a:r>
            <a:r>
              <a:rPr lang="en-US" sz="2000" dirty="0" err="1" smtClean="0"/>
              <a:t>DXpedition</a:t>
            </a:r>
            <a:r>
              <a:rPr lang="en-US" sz="2000" dirty="0"/>
              <a:t>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66800" y="2438400"/>
            <a:ext cx="7848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200" dirty="0" smtClean="0"/>
              <a:t>TX5C…………Mar 2008………………3,974 QSO’s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143000" y="3581400"/>
            <a:ext cx="76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200" dirty="0" smtClean="0"/>
              <a:t>9X0R…………Mar 2008………………1,646 QSO’s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6800" y="4876800"/>
            <a:ext cx="746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3B7C…………Sep 2007……………….7,598 QSO’s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857500" y="2857500"/>
            <a:ext cx="6858000" cy="11430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/>
              <a:t>New Modes…….</a:t>
            </a:r>
            <a:endParaRPr lang="en-US" dirty="0"/>
          </a:p>
        </p:txBody>
      </p:sp>
      <p:pic>
        <p:nvPicPr>
          <p:cNvPr id="5" name="Picture 4" descr="kd5de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857250"/>
            <a:ext cx="8001000" cy="6000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71600" y="152400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PSK31 is a great mode for weak signal work</a:t>
            </a:r>
            <a:endParaRPr lang="en-US" sz="3200" dirty="0"/>
          </a:p>
        </p:txBody>
      </p:sp>
      <p:pic>
        <p:nvPicPr>
          <p:cNvPr id="7" name="Psk31Bpsk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57200" y="609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521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467600" cy="1143000"/>
          </a:xfrm>
        </p:spPr>
        <p:txBody>
          <a:bodyPr/>
          <a:lstStyle/>
          <a:p>
            <a:r>
              <a:rPr lang="en-US" dirty="0" smtClean="0"/>
              <a:t>Do you think of RTTY as this?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-2857500" y="2857500"/>
            <a:ext cx="6858000" cy="1143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…a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nd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 Few Old Modes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 descr="model1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1219200"/>
            <a:ext cx="2339340" cy="26266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81400" y="3886200"/>
            <a:ext cx="213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Or this?</a:t>
            </a:r>
            <a:endParaRPr lang="en-US" sz="4400" dirty="0"/>
          </a:p>
        </p:txBody>
      </p:sp>
      <p:pic>
        <p:nvPicPr>
          <p:cNvPr id="9" name="Picture 8" descr="DigitalMMTTY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0" y="4629150"/>
            <a:ext cx="7620000" cy="2228850"/>
          </a:xfrm>
          <a:prstGeom prst="rect">
            <a:avLst/>
          </a:prstGeom>
        </p:spPr>
      </p:pic>
      <p:pic>
        <p:nvPicPr>
          <p:cNvPr id="8" name="rtty_test-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5334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1340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5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 rot="16200000">
            <a:off x="-2857500" y="2857500"/>
            <a:ext cx="6858000" cy="1143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Don’t Forget CW!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381000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There is a resurgence of interest in CW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0" y="1524000"/>
            <a:ext cx="7239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Morse Code is getting easier to generate and also to copy.</a:t>
            </a:r>
          </a:p>
          <a:p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 Electronic </a:t>
            </a:r>
            <a:r>
              <a:rPr lang="en-US" dirty="0" err="1" smtClean="0"/>
              <a:t>keyers</a:t>
            </a:r>
            <a:r>
              <a:rPr lang="en-US" dirty="0" smtClean="0"/>
              <a:t> becoming more advanced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 Computer code readers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 Keyboard CW generators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 Memory </a:t>
            </a:r>
            <a:r>
              <a:rPr lang="en-US" dirty="0" err="1" smtClean="0"/>
              <a:t>keyers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 Renewed interest in straight key skills</a:t>
            </a:r>
            <a:endParaRPr lang="en-US" dirty="0"/>
          </a:p>
        </p:txBody>
      </p:sp>
      <p:pic>
        <p:nvPicPr>
          <p:cNvPr id="8" name="Picture 7" descr="MFJ-46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95328">
            <a:off x="5715000" y="2819400"/>
            <a:ext cx="3048000" cy="1897380"/>
          </a:xfrm>
          <a:prstGeom prst="rect">
            <a:avLst/>
          </a:prstGeom>
        </p:spPr>
      </p:pic>
      <p:pic>
        <p:nvPicPr>
          <p:cNvPr id="9" name="Picture 8" descr="by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4876800"/>
            <a:ext cx="2152650" cy="1679067"/>
          </a:xfrm>
          <a:prstGeom prst="rect">
            <a:avLst/>
          </a:prstGeom>
        </p:spPr>
      </p:pic>
      <p:pic>
        <p:nvPicPr>
          <p:cNvPr id="10" name="Picture 9" descr="skccs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539169">
            <a:off x="1472937" y="4110781"/>
            <a:ext cx="2216150" cy="1513801"/>
          </a:xfrm>
          <a:prstGeom prst="rect">
            <a:avLst/>
          </a:prstGeom>
        </p:spPr>
      </p:pic>
      <p:pic>
        <p:nvPicPr>
          <p:cNvPr id="11" name="CQ10_00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57200" y="6172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244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10 meter operators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U.S. Technician Class licensees are now authorized on 28.000 to 28.500 </a:t>
            </a:r>
            <a:r>
              <a:rPr lang="en-US" dirty="0" err="1" smtClean="0"/>
              <a:t>MHz.</a:t>
            </a:r>
            <a:endParaRPr lang="en-US" dirty="0" smtClean="0"/>
          </a:p>
          <a:p>
            <a:r>
              <a:rPr lang="en-US" dirty="0" smtClean="0"/>
              <a:t>Some popular frequencies to try:</a:t>
            </a:r>
          </a:p>
          <a:p>
            <a:pPr lvl="1"/>
            <a:r>
              <a:rPr lang="en-US" dirty="0" smtClean="0"/>
              <a:t>28.070…………..CW</a:t>
            </a:r>
          </a:p>
          <a:p>
            <a:pPr lvl="1"/>
            <a:r>
              <a:rPr lang="en-US" dirty="0" smtClean="0"/>
              <a:t>28.120…………..PSK31</a:t>
            </a:r>
          </a:p>
          <a:p>
            <a:pPr lvl="1"/>
            <a:r>
              <a:rPr lang="en-US" dirty="0" smtClean="0"/>
              <a:t>28.345…………..SSB</a:t>
            </a:r>
          </a:p>
          <a:p>
            <a:pPr lvl="1"/>
            <a:r>
              <a:rPr lang="en-US" dirty="0" smtClean="0"/>
              <a:t>28.385…………..QRP SSB</a:t>
            </a:r>
          </a:p>
          <a:p>
            <a:pPr lvl="1"/>
            <a:r>
              <a:rPr lang="en-US" dirty="0" smtClean="0"/>
              <a:t>28.420…………..SSB</a:t>
            </a:r>
          </a:p>
          <a:p>
            <a:pPr lvl="1"/>
            <a:r>
              <a:rPr lang="en-US" dirty="0" smtClean="0"/>
              <a:t>Don’t forget to listen for Beacons 28.190 – 28.225!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480</Words>
  <Application>Microsoft Office PowerPoint</Application>
  <PresentationFormat>On-screen Show (4:3)</PresentationFormat>
  <Paragraphs>75</Paragraphs>
  <Slides>12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A PERFECT 10</vt:lpstr>
      <vt:lpstr>“The rumors of my demise have been greatly exaggerated” - 28 megacycles (paraphrasing Mark Twain)</vt:lpstr>
      <vt:lpstr>Contest Results</vt:lpstr>
      <vt:lpstr>Yes, DX is Possible!</vt:lpstr>
      <vt:lpstr>Dxpeditions</vt:lpstr>
      <vt:lpstr>New Modes…….</vt:lpstr>
      <vt:lpstr>Do you think of RTTY as this?</vt:lpstr>
      <vt:lpstr>Slide 8</vt:lpstr>
      <vt:lpstr>New 10 meter operators</vt:lpstr>
      <vt:lpstr>10-10 International Net</vt:lpstr>
      <vt:lpstr>10 Meter Events for 2008</vt:lpstr>
      <vt:lpstr>Slide 12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Keith Schlottman</dc:creator>
  <cp:lastModifiedBy>Keith Schlottman</cp:lastModifiedBy>
  <cp:revision>45</cp:revision>
  <dcterms:created xsi:type="dcterms:W3CDTF">2008-05-13T17:19:06Z</dcterms:created>
  <dcterms:modified xsi:type="dcterms:W3CDTF">2008-05-16T18:38:00Z</dcterms:modified>
</cp:coreProperties>
</file>